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1654-5E09-4216-BD8C-6DE9BF44D254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8829-121E-4E71-A2C8-4EFC71552C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0584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1654-5E09-4216-BD8C-6DE9BF44D254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8829-121E-4E71-A2C8-4EFC71552C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682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1654-5E09-4216-BD8C-6DE9BF44D254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8829-121E-4E71-A2C8-4EFC71552C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079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1654-5E09-4216-BD8C-6DE9BF44D254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8829-121E-4E71-A2C8-4EFC71552C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067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1654-5E09-4216-BD8C-6DE9BF44D254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8829-121E-4E71-A2C8-4EFC71552C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27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1654-5E09-4216-BD8C-6DE9BF44D254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8829-121E-4E71-A2C8-4EFC71552C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462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1654-5E09-4216-BD8C-6DE9BF44D254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8829-121E-4E71-A2C8-4EFC71552C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158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1654-5E09-4216-BD8C-6DE9BF44D254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8829-121E-4E71-A2C8-4EFC71552C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940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1654-5E09-4216-BD8C-6DE9BF44D254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8829-121E-4E71-A2C8-4EFC71552C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41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1654-5E09-4216-BD8C-6DE9BF44D254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8829-121E-4E71-A2C8-4EFC71552C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3331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1654-5E09-4216-BD8C-6DE9BF44D254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8829-121E-4E71-A2C8-4EFC71552C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0777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61654-5E09-4216-BD8C-6DE9BF44D254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68829-121E-4E71-A2C8-4EFC71552C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280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youtu.be/JhZStfw9mx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latin typeface="+mn-lt"/>
              </a:rPr>
              <a:t>Nog even de </a:t>
            </a:r>
            <a:br>
              <a:rPr lang="nl-NL" b="1" dirty="0" smtClean="0">
                <a:solidFill>
                  <a:srgbClr val="C00000"/>
                </a:solidFill>
                <a:latin typeface="+mn-lt"/>
              </a:rPr>
            </a:br>
            <a:r>
              <a:rPr lang="nl-NL" b="1" dirty="0" smtClean="0">
                <a:solidFill>
                  <a:srgbClr val="C00000"/>
                </a:solidFill>
                <a:latin typeface="+mn-lt"/>
              </a:rPr>
              <a:t>puntjes op de i</a:t>
            </a:r>
            <a:endParaRPr lang="nl-NL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type="subTitle" idx="1"/>
          </p:nvPr>
        </p:nvSpPr>
        <p:spPr>
          <a:xfrm>
            <a:off x="5832388" y="4169042"/>
            <a:ext cx="4835611" cy="1088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Hoe transformeer je mondelinge feedback om in concrete schriftelijke feedback?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283"/>
            <a:ext cx="2791638" cy="206181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14" y="4254243"/>
            <a:ext cx="2244811" cy="224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791638" y="365125"/>
            <a:ext cx="8562162" cy="1325563"/>
          </a:xfrm>
        </p:spPr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latin typeface="+mn-lt"/>
              </a:rPr>
              <a:t>Bregje leert fietsen</a:t>
            </a:r>
            <a:endParaRPr lang="nl-NL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2791638" y="1825625"/>
            <a:ext cx="8562162" cy="4351338"/>
          </a:xfrm>
        </p:spPr>
        <p:txBody>
          <a:bodyPr/>
          <a:lstStyle/>
          <a:p>
            <a:pPr marL="0" indent="0">
              <a:buNone/>
            </a:pPr>
            <a:endParaRPr lang="nl-NL" dirty="0" smtClean="0">
              <a:hlinkClick r:id="rId2"/>
            </a:endParaRPr>
          </a:p>
          <a:p>
            <a:pPr marL="0" indent="0">
              <a:buNone/>
            </a:pPr>
            <a:endParaRPr lang="nl-NL" dirty="0">
              <a:hlinkClick r:id="rId2"/>
            </a:endParaRPr>
          </a:p>
          <a:p>
            <a:pPr marL="0" indent="0" algn="ctr">
              <a:buNone/>
            </a:pPr>
            <a:r>
              <a:rPr lang="nl-NL" dirty="0" smtClean="0">
                <a:hlinkClick r:id="rId2"/>
              </a:rPr>
              <a:t>https</a:t>
            </a:r>
            <a:r>
              <a:rPr lang="nl-NL" dirty="0">
                <a:hlinkClick r:id="rId2"/>
              </a:rPr>
              <a:t>://</a:t>
            </a:r>
            <a:r>
              <a:rPr lang="nl-NL" dirty="0" smtClean="0">
                <a:hlinkClick r:id="rId2"/>
              </a:rPr>
              <a:t>youtu.be/JhZStfw9mx8</a:t>
            </a:r>
            <a:r>
              <a:rPr lang="nl-NL" dirty="0" smtClean="0"/>
              <a:t>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283"/>
            <a:ext cx="2791638" cy="206181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14" y="4254243"/>
            <a:ext cx="2244811" cy="224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0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791638" y="365125"/>
            <a:ext cx="8562162" cy="1325563"/>
          </a:xfrm>
        </p:spPr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latin typeface="+mn-lt"/>
              </a:rPr>
              <a:t>Feedback geven</a:t>
            </a:r>
            <a:endParaRPr lang="nl-NL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2791638" y="1825625"/>
            <a:ext cx="8562162" cy="4351338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>
                <a:solidFill>
                  <a:srgbClr val="FF0000"/>
                </a:solidFill>
              </a:rPr>
              <a:t>Om even op te frissen:</a:t>
            </a:r>
          </a:p>
          <a:p>
            <a:pPr marL="0" indent="0">
              <a:buNone/>
            </a:pPr>
            <a:endParaRPr lang="nl-NL" b="1" dirty="0" smtClean="0">
              <a:solidFill>
                <a:srgbClr val="FF0000"/>
              </a:solidFill>
            </a:endParaRPr>
          </a:p>
          <a:p>
            <a:r>
              <a:rPr lang="nl-NL" dirty="0" smtClean="0"/>
              <a:t>SMART-formuleren / concreet</a:t>
            </a:r>
          </a:p>
          <a:p>
            <a:r>
              <a:rPr lang="nl-NL" dirty="0" smtClean="0"/>
              <a:t>In een veilige </a:t>
            </a:r>
            <a:r>
              <a:rPr lang="nl-NL" dirty="0" smtClean="0"/>
              <a:t>omgeving</a:t>
            </a:r>
          </a:p>
          <a:p>
            <a:r>
              <a:rPr lang="nl-NL" dirty="0" smtClean="0"/>
              <a:t>Het liefst zo snel mogelijk, niet de dag erna!</a:t>
            </a:r>
            <a:endParaRPr lang="nl-NL" dirty="0" smtClean="0"/>
          </a:p>
          <a:p>
            <a:r>
              <a:rPr lang="nl-NL" dirty="0" smtClean="0"/>
              <a:t>Altijd met iets goeds beginnen</a:t>
            </a:r>
          </a:p>
          <a:p>
            <a:r>
              <a:rPr lang="nl-NL" dirty="0" smtClean="0"/>
              <a:t>Vragen wat de feedback met de student doet</a:t>
            </a:r>
          </a:p>
          <a:p>
            <a:r>
              <a:rPr lang="nl-NL" dirty="0" smtClean="0"/>
              <a:t>Nagaan of de feedback is begrepen</a:t>
            </a:r>
          </a:p>
          <a:p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283"/>
            <a:ext cx="2791638" cy="206181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14" y="4254243"/>
            <a:ext cx="2244811" cy="2244811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635" y="0"/>
            <a:ext cx="3749365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8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791638" y="365125"/>
            <a:ext cx="8562162" cy="1325563"/>
          </a:xfrm>
        </p:spPr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latin typeface="+mn-lt"/>
              </a:rPr>
              <a:t>Feedback geven</a:t>
            </a:r>
            <a:endParaRPr lang="nl-NL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283"/>
            <a:ext cx="2791638" cy="206181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14" y="4254243"/>
            <a:ext cx="2244811" cy="2244811"/>
          </a:xfrm>
          <a:prstGeom prst="rect">
            <a:avLst/>
          </a:prstGeom>
        </p:spPr>
      </p:pic>
      <p:sp>
        <p:nvSpPr>
          <p:cNvPr id="8" name="AutoShape 4" descr="Afbeeldingsresultaat voor foute feedba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4444" y="3451654"/>
            <a:ext cx="4066703" cy="2284970"/>
          </a:xfrm>
          <a:prstGeom prst="rect">
            <a:avLst/>
          </a:prstGeom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26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791638" y="365125"/>
            <a:ext cx="8562162" cy="1325563"/>
          </a:xfrm>
        </p:spPr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latin typeface="+mn-lt"/>
              </a:rPr>
              <a:t>Feedback geven</a:t>
            </a:r>
            <a:endParaRPr lang="nl-NL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2791638" y="1825625"/>
            <a:ext cx="8562162" cy="4351338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r>
              <a:rPr lang="nl-NL" b="1" dirty="0" smtClean="0"/>
              <a:t>Hoe </a:t>
            </a:r>
            <a:r>
              <a:rPr lang="nl-NL" b="1" dirty="0" smtClean="0"/>
              <a:t>zorg je dat de student van het vak blijft houden</a:t>
            </a:r>
            <a:r>
              <a:rPr lang="nl-NL" b="1" dirty="0" smtClean="0"/>
              <a:t>?</a:t>
            </a:r>
            <a:endParaRPr lang="nl-NL" b="1" dirty="0"/>
          </a:p>
          <a:p>
            <a:endParaRPr lang="nl-NL" b="1" dirty="0" smtClean="0"/>
          </a:p>
          <a:p>
            <a:r>
              <a:rPr lang="nl-NL" b="1" dirty="0" smtClean="0"/>
              <a:t>Welke gedragscomponenten wil je zien?</a:t>
            </a:r>
          </a:p>
          <a:p>
            <a:r>
              <a:rPr lang="nl-NL" b="1" dirty="0" smtClean="0"/>
              <a:t>Welke kenniscomponenten wil je zien?</a:t>
            </a:r>
            <a:endParaRPr lang="nl-NL" b="1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283"/>
            <a:ext cx="2791638" cy="206181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14" y="4254243"/>
            <a:ext cx="2244811" cy="224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7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791638" y="365125"/>
            <a:ext cx="8562162" cy="1325563"/>
          </a:xfrm>
        </p:spPr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latin typeface="+mn-lt"/>
              </a:rPr>
              <a:t>Casus</a:t>
            </a:r>
            <a:endParaRPr lang="nl-NL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0854" y="1825625"/>
            <a:ext cx="5804505" cy="435133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283"/>
            <a:ext cx="2791638" cy="206181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14" y="4254243"/>
            <a:ext cx="2244811" cy="224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7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791638" y="365125"/>
            <a:ext cx="8562162" cy="1325563"/>
          </a:xfrm>
        </p:spPr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latin typeface="+mn-lt"/>
              </a:rPr>
              <a:t>Schriftelijke feedback</a:t>
            </a:r>
            <a:endParaRPr lang="nl-NL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2791638" y="2016087"/>
            <a:ext cx="8562162" cy="416087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nl-NL" sz="4800" i="1" dirty="0" smtClean="0"/>
              <a:t>“Toon </a:t>
            </a:r>
            <a:r>
              <a:rPr lang="nl-NL" sz="4800" i="1" dirty="0" smtClean="0"/>
              <a:t>nog even wat meer initiatief en hier en daar moet je nog even de puntjes op de i zetten</a:t>
            </a:r>
            <a:r>
              <a:rPr lang="nl-NL" sz="4800" i="1" dirty="0" smtClean="0"/>
              <a:t>!”</a:t>
            </a:r>
            <a:endParaRPr lang="nl-NL" sz="4800" i="1" dirty="0" smtClean="0"/>
          </a:p>
          <a:p>
            <a:pPr marL="0" indent="0" algn="ctr">
              <a:buNone/>
            </a:pPr>
            <a:endParaRPr lang="nl-NL" sz="4800" dirty="0"/>
          </a:p>
          <a:p>
            <a:pPr marL="0" indent="0" algn="ctr">
              <a:buNone/>
            </a:pPr>
            <a:r>
              <a:rPr lang="nl-NL" sz="4800" dirty="0" smtClean="0"/>
              <a:t>Jouw </a:t>
            </a:r>
            <a:r>
              <a:rPr lang="nl-NL" sz="4800" dirty="0" smtClean="0"/>
              <a:t>schriftelijke feedback is, op weg naar het diploma, het </a:t>
            </a:r>
            <a:r>
              <a:rPr lang="nl-NL" sz="4800" dirty="0" smtClean="0"/>
              <a:t>bewijs hoe de student het doet in de praktijk!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283"/>
            <a:ext cx="2791638" cy="206181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14" y="4254243"/>
            <a:ext cx="2244811" cy="224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0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140</Words>
  <Application>Microsoft Office PowerPoint</Application>
  <PresentationFormat>Breedbeeld</PresentationFormat>
  <Paragraphs>28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Nog even de  puntjes op de i</vt:lpstr>
      <vt:lpstr>Bregje leert fietsen</vt:lpstr>
      <vt:lpstr>Feedback geven</vt:lpstr>
      <vt:lpstr>Feedback geven</vt:lpstr>
      <vt:lpstr>Feedback geven</vt:lpstr>
      <vt:lpstr>Casus</vt:lpstr>
      <vt:lpstr>Schriftelijke feedback</vt:lpstr>
    </vt:vector>
  </TitlesOfParts>
  <Company>Kraamzus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Symposium werkbegeleiding</dc:title>
  <dc:creator>Kraamzus | Jiska Dijkstra</dc:creator>
  <cp:lastModifiedBy>Geesje Fokkens</cp:lastModifiedBy>
  <cp:revision>8</cp:revision>
  <dcterms:created xsi:type="dcterms:W3CDTF">2018-06-08T08:09:27Z</dcterms:created>
  <dcterms:modified xsi:type="dcterms:W3CDTF">2018-10-09T06:57:46Z</dcterms:modified>
</cp:coreProperties>
</file>